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7" r:id="rId4"/>
    <p:sldId id="275" r:id="rId5"/>
    <p:sldId id="314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6" r:id="rId23"/>
    <p:sldId id="312" r:id="rId24"/>
    <p:sldId id="260" r:id="rId25"/>
    <p:sldId id="303" r:id="rId26"/>
    <p:sldId id="263" r:id="rId27"/>
    <p:sldId id="306" r:id="rId28"/>
    <p:sldId id="308" r:id="rId29"/>
    <p:sldId id="311" r:id="rId30"/>
    <p:sldId id="310" r:id="rId31"/>
    <p:sldId id="309" r:id="rId32"/>
    <p:sldId id="307" r:id="rId33"/>
    <p:sldId id="315" r:id="rId34"/>
    <p:sldId id="265" r:id="rId35"/>
    <p:sldId id="266" r:id="rId36"/>
    <p:sldId id="288" r:id="rId37"/>
    <p:sldId id="292" r:id="rId38"/>
    <p:sldId id="298" r:id="rId39"/>
    <p:sldId id="299" r:id="rId40"/>
    <p:sldId id="293" r:id="rId41"/>
    <p:sldId id="300" r:id="rId42"/>
    <p:sldId id="294" r:id="rId43"/>
    <p:sldId id="295" r:id="rId44"/>
    <p:sldId id="30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2"/>
    <p:restoredTop sz="94537"/>
  </p:normalViewPr>
  <p:slideViewPr>
    <p:cSldViewPr snapToGrid="0" snapToObjects="1">
      <p:cViewPr varScale="1">
        <p:scale>
          <a:sx n="181" d="100"/>
          <a:sy n="181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15" y="0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Week 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07" y="0"/>
            <a:ext cx="6479764" cy="4382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620EC-9BEC-EB0E-0591-052B433B679B}"/>
              </a:ext>
            </a:extLst>
          </p:cNvPr>
          <p:cNvSpPr/>
          <p:nvPr/>
        </p:nvSpPr>
        <p:spPr>
          <a:xfrm>
            <a:off x="218581" y="4743420"/>
            <a:ext cx="73975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the difference in a matrix and a </a:t>
            </a:r>
            <a:r>
              <a:rPr lang="en-US" sz="2400" dirty="0" err="1">
                <a:solidFill>
                  <a:srgbClr val="C00000"/>
                </a:solidFill>
              </a:rPr>
              <a:t>dataframe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are the types of data used in R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Humans aren’t good at pie charts don’t use them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986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6F8D-DAE6-8D17-21E3-165068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71" y="0"/>
            <a:ext cx="59385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3821-269A-FBD6-820B-0ED82E6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503498"/>
            <a:ext cx="4684801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AE826-4829-9E2C-3E7B-FA32906E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6" y="1044935"/>
            <a:ext cx="5510649" cy="476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255EF-0963-5607-C22A-38432813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62147"/>
            <a:ext cx="6325121" cy="39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49" y="625033"/>
            <a:ext cx="6026368" cy="567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1380298"/>
            <a:ext cx="5504597" cy="3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7" y="0"/>
            <a:ext cx="53625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9164F-4604-99CB-4296-A700A79A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31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632E1-7EA7-8623-2B42-49A5F699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98" y="613458"/>
            <a:ext cx="7772400" cy="58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Our next topic is intro to R and then we will come back to plotting once you have some tools in your toolbox.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382717" y="3179163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41559" y="3179163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17756" y="3587311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7000</TotalTime>
  <Words>1694</Words>
  <Application>Microsoft Macintosh PowerPoint</Application>
  <PresentationFormat>Widescreen</PresentationFormat>
  <Paragraphs>210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Week 2   Heath Blackmon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Rules for plots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Blackmon, Heath L</cp:lastModifiedBy>
  <cp:revision>65</cp:revision>
  <cp:lastPrinted>2018-01-03T19:12:41Z</cp:lastPrinted>
  <dcterms:created xsi:type="dcterms:W3CDTF">2018-01-03T17:15:04Z</dcterms:created>
  <dcterms:modified xsi:type="dcterms:W3CDTF">2025-09-09T12:20:11Z</dcterms:modified>
</cp:coreProperties>
</file>